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82" r:id="rId4"/>
    <p:sldId id="283" r:id="rId5"/>
    <p:sldId id="289" r:id="rId6"/>
    <p:sldId id="265" r:id="rId7"/>
    <p:sldId id="266" r:id="rId8"/>
    <p:sldId id="264" r:id="rId9"/>
    <p:sldId id="269" r:id="rId10"/>
    <p:sldId id="271" r:id="rId11"/>
    <p:sldId id="272" r:id="rId12"/>
    <p:sldId id="280" r:id="rId13"/>
    <p:sldId id="291" r:id="rId14"/>
    <p:sldId id="270" r:id="rId15"/>
    <p:sldId id="281" r:id="rId16"/>
    <p:sldId id="297" r:id="rId17"/>
    <p:sldId id="299" r:id="rId18"/>
    <p:sldId id="292" r:id="rId19"/>
    <p:sldId id="294" r:id="rId20"/>
    <p:sldId id="287" r:id="rId21"/>
    <p:sldId id="288" r:id="rId22"/>
    <p:sldId id="293" r:id="rId23"/>
    <p:sldId id="256" r:id="rId24"/>
    <p:sldId id="273" r:id="rId25"/>
    <p:sldId id="279" r:id="rId26"/>
    <p:sldId id="275" r:id="rId27"/>
    <p:sldId id="276" r:id="rId28"/>
    <p:sldId id="274" r:id="rId29"/>
    <p:sldId id="257" r:id="rId30"/>
    <p:sldId id="259" r:id="rId31"/>
    <p:sldId id="295" r:id="rId32"/>
    <p:sldId id="296" r:id="rId33"/>
    <p:sldId id="298" r:id="rId34"/>
    <p:sldId id="258" r:id="rId35"/>
    <p:sldId id="268" r:id="rId36"/>
    <p:sldId id="277" r:id="rId37"/>
    <p:sldId id="278" r:id="rId38"/>
    <p:sldId id="284" r:id="rId39"/>
    <p:sldId id="28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260"/>
            <p14:sldId id="261"/>
            <p14:sldId id="282"/>
            <p14:sldId id="283"/>
            <p14:sldId id="289"/>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273"/>
            <p14:sldId id="279"/>
            <p14:sldId id="275"/>
            <p14:sldId id="276"/>
            <p14:sldId id="274"/>
            <p14:sldId id="257"/>
            <p14:sldId id="259"/>
            <p14:sldId id="295"/>
            <p14:sldId id="296"/>
          </p14:sldIdLst>
        </p14:section>
        <p14:section name="Untitled Section" id="{E6CD319C-D39B-4567-AC02-CF19AF16C16B}">
          <p14:sldIdLst>
            <p14:sldId id="298"/>
            <p14:sldId id="258"/>
            <p14:sldId id="268"/>
            <p14:sldId id="277"/>
            <p14:sldId id="278"/>
            <p14:sldId id="284"/>
            <p14:sldId id="2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AC8"/>
    <a:srgbClr val="FFFFA7"/>
    <a:srgbClr val="FF7600"/>
    <a:srgbClr val="FF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gif>
</file>

<file path=ppt/media/image42.png>
</file>

<file path=ppt/media/image43.png>
</file>

<file path=ppt/media/image44.png>
</file>

<file path=ppt/media/image45.png>
</file>

<file path=ppt/media/image5.jpeg>
</file>

<file path=ppt/media/image6.pn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2021-04-04</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2021-04-04</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4.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38.png"/><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1.gif"/><Relationship Id="rId5" Type="http://schemas.openxmlformats.org/officeDocument/2006/relationships/image" Target="../media/image40.png"/><Relationship Id="rId4" Type="http://schemas.openxmlformats.org/officeDocument/2006/relationships/hyperlink" Target="https://gfycat.com/ancientgreencolt-outdoors-ripples-nature-green-ocean"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1.gif"/><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36.png"/><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882800"/>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Tree>
    <p:extLst>
      <p:ext uri="{BB962C8B-B14F-4D97-AF65-F5344CB8AC3E}">
        <p14:creationId xmlns:p14="http://schemas.microsoft.com/office/powerpoint/2010/main" val="742462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Undiscovered:</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217615" y="273394"/>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spTree>
    <p:extLst>
      <p:ext uri="{BB962C8B-B14F-4D97-AF65-F5344CB8AC3E}">
        <p14:creationId xmlns:p14="http://schemas.microsoft.com/office/powerpoint/2010/main" val="16400051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031325"/>
          </a:xfrm>
          <a:prstGeom prst="rect">
            <a:avLst/>
          </a:prstGeom>
          <a:noFill/>
        </p:spPr>
        <p:txBody>
          <a:bodyPr wrap="square" rtlCol="0">
            <a:spAutoFit/>
          </a:bodyPr>
          <a:lstStyle/>
          <a:p>
            <a:r>
              <a:rPr lang="en-CA" b="1" u="sng" dirty="0"/>
              <a:t>Caveats</a:t>
            </a:r>
          </a:p>
          <a:p>
            <a:pPr marL="285750" indent="-285750">
              <a:buFont typeface="Arial" panose="020B0604020202020204" pitchFamily="34" charset="0"/>
              <a:buChar char="•"/>
            </a:pPr>
            <a:br>
              <a:rPr lang="en-CA" dirty="0"/>
            </a:br>
            <a:r>
              <a:rPr lang="en-CA" dirty="0"/>
              <a:t>Number of players: 2 – 8</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9E43-8581-4DF2-99BA-C73CCDB9ACB8}"/>
              </a:ext>
            </a:extLst>
          </p:cNvPr>
          <p:cNvSpPr>
            <a:spLocks noGrp="1"/>
          </p:cNvSpPr>
          <p:nvPr>
            <p:ph type="title"/>
          </p:nvPr>
        </p:nvSpPr>
        <p:spPr/>
        <p:txBody>
          <a:bodyPr/>
          <a:lstStyle/>
          <a:p>
            <a:r>
              <a:rPr lang="en-CA" dirty="0"/>
              <a:t>Questions for UI Designers</a:t>
            </a:r>
          </a:p>
        </p:txBody>
      </p:sp>
      <p:sp>
        <p:nvSpPr>
          <p:cNvPr id="3" name="Content Placeholder 2">
            <a:extLst>
              <a:ext uri="{FF2B5EF4-FFF2-40B4-BE49-F238E27FC236}">
                <a16:creationId xmlns:a16="http://schemas.microsoft.com/office/drawing/2014/main" id="{A1B92E4C-06CA-4FCD-A90D-71870688FC37}"/>
              </a:ext>
            </a:extLst>
          </p:cNvPr>
          <p:cNvSpPr>
            <a:spLocks noGrp="1"/>
          </p:cNvSpPr>
          <p:nvPr>
            <p:ph idx="1"/>
          </p:nvPr>
        </p:nvSpPr>
        <p:spPr/>
        <p:txBody>
          <a:bodyPr/>
          <a:lstStyle/>
          <a:p>
            <a:r>
              <a:rPr lang="en-CA" dirty="0"/>
              <a:t>Good places for open license images</a:t>
            </a:r>
          </a:p>
        </p:txBody>
      </p:sp>
    </p:spTree>
    <p:extLst>
      <p:ext uri="{BB962C8B-B14F-4D97-AF65-F5344CB8AC3E}">
        <p14:creationId xmlns:p14="http://schemas.microsoft.com/office/powerpoint/2010/main" val="39938805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4171312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10335</TotalTime>
  <Words>2244</Words>
  <Application>Microsoft Office PowerPoint</Application>
  <PresentationFormat>Widescreen</PresentationFormat>
  <Paragraphs>468</Paragraphs>
  <Slides>39</Slides>
  <Notes>0</Notes>
  <HiddenSlides>0</HiddenSlides>
  <MMClips>6</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39</vt:i4>
      </vt:variant>
    </vt:vector>
  </HeadingPairs>
  <TitlesOfParts>
    <vt:vector size="60" baseType="lpstr">
      <vt:lpstr>Arial</vt:lpstr>
      <vt:lpstr>Bodoni MT</vt:lpstr>
      <vt:lpstr>Calibri</vt:lpstr>
      <vt:lpstr>Calibri Light</vt:lpstr>
      <vt:lpstr>Cambria</vt:lpstr>
      <vt:lpstr>Comic Sans MS</vt:lpstr>
      <vt:lpstr>Copperplate Gothic Bold</vt:lpstr>
      <vt:lpstr>Eras Bold ITC</vt:lpstr>
      <vt:lpstr>Garamond</vt:lpstr>
      <vt:lpstr>Georgia</vt:lpstr>
      <vt:lpstr>Harlow Solid Italic</vt:lpstr>
      <vt:lpstr>Helvetica</vt:lpstr>
      <vt:lpstr>Impact</vt:lpstr>
      <vt:lpstr>Lucida Bright</vt:lpstr>
      <vt:lpstr>Roboto</vt:lpstr>
      <vt:lpstr>Rockwell</vt:lpstr>
      <vt:lpstr>Segoe UI Black</vt:lpstr>
      <vt:lpstr>Tahoma</vt:lpstr>
      <vt:lpstr>Times New Roman</vt:lpstr>
      <vt:lpstr>Wingdings</vt:lpstr>
      <vt:lpstr>Office Theme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for UI Designers</vt:lpstr>
      <vt:lpstr>SHIP PLACING ALGORITHM UI</vt:lpstr>
      <vt:lpstr>SHIP PLACING ALGORITHM UI</vt:lpstr>
      <vt:lpstr>Pages Flow</vt:lpstr>
      <vt:lpstr>Disconnect Flows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462</cp:revision>
  <dcterms:created xsi:type="dcterms:W3CDTF">2020-10-13T01:51:13Z</dcterms:created>
  <dcterms:modified xsi:type="dcterms:W3CDTF">2021-04-05T02:55:27Z</dcterms:modified>
</cp:coreProperties>
</file>

<file path=docProps/thumbnail.jpeg>
</file>